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r>
              <a:rPr lang="en-IN" b="1" dirty="0" smtClean="0"/>
              <a:t>COMPUTER NETWORK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>
                <a:solidFill>
                  <a:schemeClr val="tx1"/>
                </a:solidFill>
              </a:rPr>
              <a:t>TWISTED PAIR</a:t>
            </a:r>
            <a:endParaRPr lang="en-IN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TRANSMISSION MEDIA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 smtClean="0"/>
              <a:t>Transmission media is a communication channel that carries the information from the sender to the receiver. Data is transmitted through the electromagnetic signals.</a:t>
            </a:r>
          </a:p>
          <a:p>
            <a:r>
              <a:rPr lang="en-IN" dirty="0" smtClean="0"/>
              <a:t>The main functionality of the transmission media is to carry the information in the form of bits through </a:t>
            </a:r>
            <a:r>
              <a:rPr lang="en-IN" b="1" dirty="0" smtClean="0"/>
              <a:t>LAN</a:t>
            </a:r>
            <a:r>
              <a:rPr lang="en-IN" dirty="0" smtClean="0"/>
              <a:t>(Local Area Network).</a:t>
            </a:r>
          </a:p>
          <a:p>
            <a:r>
              <a:rPr lang="en-IN" dirty="0" smtClean="0"/>
              <a:t>It is a physical path between transmitter and receiver in data communication.</a:t>
            </a:r>
          </a:p>
          <a:p>
            <a:r>
              <a:rPr lang="en-IN" dirty="0" smtClean="0"/>
              <a:t>In a copper-based network, the bits in the form of electrical signals.</a:t>
            </a:r>
          </a:p>
          <a:p>
            <a:r>
              <a:rPr lang="en-IN" dirty="0" smtClean="0"/>
              <a:t>In a fibre based network, the bits in the form of light pulses.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DIAGRAM OF TRANMISSION MEDIA</a:t>
            </a:r>
            <a:endParaRPr lang="en-IN" dirty="0"/>
          </a:p>
        </p:txBody>
      </p:sp>
      <p:pic>
        <p:nvPicPr>
          <p:cNvPr id="4" name="Content Placeholder 3" descr="classification-of-transmission-medi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905000"/>
            <a:ext cx="7162799" cy="373379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Guided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is defined as the physical medium through which the signals are transmitted. </a:t>
            </a:r>
          </a:p>
          <a:p>
            <a:r>
              <a:rPr lang="en-IN" dirty="0" smtClean="0"/>
              <a:t>It is also known as Bounded media.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Twisted pair: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Twisted pair is a physical media made up of a pair of cables twisted with each other.</a:t>
            </a:r>
          </a:p>
          <a:p>
            <a:r>
              <a:rPr lang="en-IN" dirty="0" smtClean="0"/>
              <a:t> A twisted pair cable is cheap as compared to other transmission media.</a:t>
            </a:r>
          </a:p>
          <a:p>
            <a:r>
              <a:rPr lang="en-IN" dirty="0" smtClean="0"/>
              <a:t> Installation of the twisted pair cable is easy, and it is a lightweight cable.</a:t>
            </a:r>
          </a:p>
          <a:p>
            <a:r>
              <a:rPr lang="en-IN" dirty="0" smtClean="0"/>
              <a:t> The frequency range for twisted pair cable is from 0 to 3.5KHz.</a:t>
            </a:r>
          </a:p>
          <a:p>
            <a:r>
              <a:rPr lang="en-IN" dirty="0" smtClean="0"/>
              <a:t>A twisted pair consists of two insulated copper wires arranged in a regular spiral pattern.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TWISTED PAIR</a:t>
            </a:r>
            <a:endParaRPr lang="en-IN" dirty="0"/>
          </a:p>
        </p:txBody>
      </p:sp>
      <p:pic>
        <p:nvPicPr>
          <p:cNvPr id="4" name="Content Placeholder 3" descr="types-of-twisted-pai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28800"/>
            <a:ext cx="8077200" cy="4038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Unshielded Twisted Pair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 smtClean="0"/>
              <a:t>An unshielded twisted pair is widely used in telecommunication. Following are the categories of the unshielded twisted pair cable:</a:t>
            </a:r>
          </a:p>
          <a:p>
            <a:r>
              <a:rPr lang="en-IN" b="1" dirty="0" smtClean="0"/>
              <a:t>Category 1:</a:t>
            </a:r>
            <a:r>
              <a:rPr lang="en-IN" dirty="0" smtClean="0"/>
              <a:t> Category 1 is used for telephone lines that have low-speed data.</a:t>
            </a:r>
          </a:p>
          <a:p>
            <a:r>
              <a:rPr lang="en-IN" b="1" dirty="0" smtClean="0"/>
              <a:t>Category 2:</a:t>
            </a:r>
            <a:r>
              <a:rPr lang="en-IN" dirty="0" smtClean="0"/>
              <a:t> It can support </a:t>
            </a:r>
            <a:r>
              <a:rPr lang="en-IN" dirty="0" err="1" smtClean="0"/>
              <a:t>upto</a:t>
            </a:r>
            <a:r>
              <a:rPr lang="en-IN" dirty="0" smtClean="0"/>
              <a:t> 4Mbps.</a:t>
            </a:r>
          </a:p>
          <a:p>
            <a:r>
              <a:rPr lang="en-IN" b="1" dirty="0" smtClean="0"/>
              <a:t>Category 3:</a:t>
            </a:r>
            <a:r>
              <a:rPr lang="en-IN" dirty="0" smtClean="0"/>
              <a:t> It can support </a:t>
            </a:r>
            <a:r>
              <a:rPr lang="en-IN" dirty="0" err="1" smtClean="0"/>
              <a:t>upto</a:t>
            </a:r>
            <a:r>
              <a:rPr lang="en-IN" dirty="0" smtClean="0"/>
              <a:t> 16Mbps.</a:t>
            </a:r>
          </a:p>
          <a:p>
            <a:r>
              <a:rPr lang="en-IN" b="1" dirty="0" smtClean="0"/>
              <a:t>Category 4:</a:t>
            </a:r>
            <a:r>
              <a:rPr lang="en-IN" dirty="0" smtClean="0"/>
              <a:t> It can support </a:t>
            </a:r>
            <a:r>
              <a:rPr lang="en-IN" dirty="0" err="1" smtClean="0"/>
              <a:t>upto</a:t>
            </a:r>
            <a:r>
              <a:rPr lang="en-IN" dirty="0" smtClean="0"/>
              <a:t> 20Mbps. Therefore, it can be used for long-distance communication.</a:t>
            </a:r>
          </a:p>
          <a:p>
            <a:r>
              <a:rPr lang="en-IN" b="1" dirty="0" smtClean="0"/>
              <a:t>Category 5:</a:t>
            </a:r>
            <a:r>
              <a:rPr lang="en-IN" dirty="0" smtClean="0"/>
              <a:t> It can support </a:t>
            </a:r>
            <a:r>
              <a:rPr lang="en-IN" dirty="0" err="1" smtClean="0"/>
              <a:t>upto</a:t>
            </a:r>
            <a:r>
              <a:rPr lang="en-IN" dirty="0" smtClean="0"/>
              <a:t> 200Mbps.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Shielded Twisted Pair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 smtClean="0"/>
              <a:t>A shielded twisted pair is a cable that contains the mesh surrounding the wire that allows the higher transmission rate.</a:t>
            </a:r>
          </a:p>
          <a:p>
            <a:r>
              <a:rPr lang="en-IN" b="1" dirty="0" smtClean="0"/>
              <a:t>Characteristics Of Shielded Twisted Pair:</a:t>
            </a:r>
            <a:endParaRPr lang="en-IN" dirty="0" smtClean="0"/>
          </a:p>
          <a:p>
            <a:r>
              <a:rPr lang="en-IN" dirty="0" smtClean="0"/>
              <a:t>The cost of the shielded twisted pair cable is not very high and not very low.</a:t>
            </a:r>
          </a:p>
          <a:p>
            <a:r>
              <a:rPr lang="en-IN" dirty="0" smtClean="0"/>
              <a:t>An installation of STP is easy.</a:t>
            </a:r>
          </a:p>
          <a:p>
            <a:r>
              <a:rPr lang="en-IN" dirty="0" smtClean="0"/>
              <a:t>It has higher capacity as compared to unshielded twisted pair cable.</a:t>
            </a:r>
          </a:p>
          <a:p>
            <a:r>
              <a:rPr lang="en-IN" dirty="0" smtClean="0"/>
              <a:t>It has a higher attenuation.</a:t>
            </a:r>
          </a:p>
          <a:p>
            <a:r>
              <a:rPr lang="en-IN" dirty="0" smtClean="0"/>
              <a:t>It is shielded that provides the higher data transmission rate.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272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COMPUTER NETWORK</vt:lpstr>
      <vt:lpstr>TRANSMISSION MEDIA</vt:lpstr>
      <vt:lpstr>DIAGRAM OF TRANMISSION MEDIA</vt:lpstr>
      <vt:lpstr>Guided Media</vt:lpstr>
      <vt:lpstr>Twisted pair: </vt:lpstr>
      <vt:lpstr>TWISTED PAIR</vt:lpstr>
      <vt:lpstr>Unshielded Twisted Pair </vt:lpstr>
      <vt:lpstr>Shielded Twisted Pair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</dc:title>
  <dc:creator>BCA</dc:creator>
  <cp:lastModifiedBy>Dell</cp:lastModifiedBy>
  <cp:revision>8</cp:revision>
  <dcterms:created xsi:type="dcterms:W3CDTF">2006-08-16T00:00:00Z</dcterms:created>
  <dcterms:modified xsi:type="dcterms:W3CDTF">2022-07-18T16:55:47Z</dcterms:modified>
</cp:coreProperties>
</file>